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2748" y="1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7282-659B-4350-951F-93D7E198505B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5CB-D84B-4BD7-A80D-2A991067F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51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7282-659B-4350-951F-93D7E198505B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5CB-D84B-4BD7-A80D-2A991067F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13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7282-659B-4350-951F-93D7E198505B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5CB-D84B-4BD7-A80D-2A991067F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84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7282-659B-4350-951F-93D7E198505B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5CB-D84B-4BD7-A80D-2A991067F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18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7282-659B-4350-951F-93D7E198505B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5CB-D84B-4BD7-A80D-2A991067F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4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7282-659B-4350-951F-93D7E198505B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5CB-D84B-4BD7-A80D-2A991067F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1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7282-659B-4350-951F-93D7E198505B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5CB-D84B-4BD7-A80D-2A991067F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17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7282-659B-4350-951F-93D7E198505B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5CB-D84B-4BD7-A80D-2A991067F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2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7282-659B-4350-951F-93D7E198505B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5CB-D84B-4BD7-A80D-2A991067F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45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7282-659B-4350-951F-93D7E198505B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5CB-D84B-4BD7-A80D-2A991067F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78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7282-659B-4350-951F-93D7E198505B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5CB-D84B-4BD7-A80D-2A991067F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19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77282-659B-4350-951F-93D7E198505B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6E5CB-D84B-4BD7-A80D-2A991067F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57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64" y="1249602"/>
            <a:ext cx="3965747" cy="396574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48" y="1970842"/>
            <a:ext cx="3773721" cy="262336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38" y="4504764"/>
            <a:ext cx="2143125" cy="2143125"/>
          </a:xfrm>
          <a:prstGeom prst="rect">
            <a:avLst/>
          </a:prstGeom>
        </p:spPr>
      </p:pic>
      <p:sp>
        <p:nvSpPr>
          <p:cNvPr id="18" name="Flèche droite 17"/>
          <p:cNvSpPr/>
          <p:nvPr/>
        </p:nvSpPr>
        <p:spPr>
          <a:xfrm rot="14474939">
            <a:off x="4256237" y="2955792"/>
            <a:ext cx="483271" cy="734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1" y="307238"/>
            <a:ext cx="3490201" cy="1954513"/>
          </a:xfrm>
          <a:prstGeom prst="rect">
            <a:avLst/>
          </a:prstGeom>
        </p:spPr>
      </p:pic>
      <p:sp>
        <p:nvSpPr>
          <p:cNvPr id="21" name="Flèche droite 20"/>
          <p:cNvSpPr/>
          <p:nvPr/>
        </p:nvSpPr>
        <p:spPr>
          <a:xfrm rot="2257362">
            <a:off x="7072726" y="4499759"/>
            <a:ext cx="3180678" cy="1074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21039022">
            <a:off x="2919206" y="3756245"/>
            <a:ext cx="4268524" cy="117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7595143">
            <a:off x="4018761" y="2935200"/>
            <a:ext cx="409240" cy="798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75" y="1899684"/>
            <a:ext cx="679930" cy="6799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19" y="2388781"/>
            <a:ext cx="1023265" cy="6747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46" y="5755756"/>
            <a:ext cx="1405615" cy="8433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59" y="5599814"/>
            <a:ext cx="1503918" cy="100078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063725" y="6371539"/>
            <a:ext cx="212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Zona di </a:t>
            </a:r>
            <a:r>
              <a:rPr lang="fr-FR" dirty="0" err="1" smtClean="0"/>
              <a:t>conforto</a:t>
            </a:r>
            <a:r>
              <a:rPr lang="fr-FR" dirty="0" smtClean="0"/>
              <a:t> #15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1826">
            <a:off x="8800191" y="2100317"/>
            <a:ext cx="1863947" cy="12403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4971">
            <a:off x="6401644" y="4586630"/>
            <a:ext cx="2243549" cy="15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38" y="0"/>
            <a:ext cx="8831179" cy="4415590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chemeClr val="bg1">
                <a:alpha val="82000"/>
              </a:schemeClr>
            </a:outerShdw>
            <a:reflection stA="97000" endPos="65000" dist="50800" dir="5400000" sy="-100000" algn="bl" rotWithShape="0"/>
          </a:effectLst>
        </p:spPr>
      </p:pic>
      <p:sp>
        <p:nvSpPr>
          <p:cNvPr id="12" name="ZoneTexte 11"/>
          <p:cNvSpPr txBox="1"/>
          <p:nvPr/>
        </p:nvSpPr>
        <p:spPr>
          <a:xfrm>
            <a:off x="304799" y="1219200"/>
            <a:ext cx="1347537" cy="646331"/>
          </a:xfrm>
          <a:prstGeom prst="rect">
            <a:avLst/>
          </a:prstGeom>
          <a:noFill/>
          <a:effectLst>
            <a:glow rad="127000">
              <a:schemeClr val="accent1"/>
            </a:glow>
            <a:reflection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Toulouse</a:t>
            </a:r>
          </a:p>
          <a:p>
            <a:pPr algn="ctr"/>
            <a:r>
              <a:rPr lang="fr-FR" b="1" dirty="0" smtClean="0"/>
              <a:t> la ville rose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983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79" y="4274288"/>
            <a:ext cx="3488173" cy="23128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4" y="3429000"/>
            <a:ext cx="4542069" cy="30304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96" y="340242"/>
            <a:ext cx="2767946" cy="36953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826">
            <a:off x="587768" y="744279"/>
            <a:ext cx="2824561" cy="2115694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05" y="4865112"/>
            <a:ext cx="2600325" cy="17621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441172" y="6138532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Cassoulet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016643" y="542614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Fois gras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676168" y="255890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Fromages</a:t>
            </a:r>
            <a:endParaRPr lang="fr-FR" sz="20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56" y="586451"/>
            <a:ext cx="3071731" cy="231269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64"/>
          <a:stretch/>
        </p:blipFill>
        <p:spPr>
          <a:xfrm>
            <a:off x="3655053" y="1769324"/>
            <a:ext cx="1434399" cy="14763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303">
            <a:off x="4869306" y="2984132"/>
            <a:ext cx="3562755" cy="237517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702589" y="5596276"/>
            <a:ext cx="170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In </a:t>
            </a:r>
            <a:r>
              <a:rPr lang="fr-FR" sz="2000" b="1" dirty="0" err="1" smtClean="0"/>
              <a:t>vino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veritas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69003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3" y="320842"/>
            <a:ext cx="7187184" cy="47914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07" y="2765059"/>
            <a:ext cx="5189270" cy="3886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097">
            <a:off x="7410898" y="647949"/>
            <a:ext cx="4121905" cy="2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032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17</Words>
  <Application>Microsoft Office PowerPoint</Application>
  <PresentationFormat>Grand écran</PresentationFormat>
  <Paragraphs>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Sabina Mueller</dc:creator>
  <cp:lastModifiedBy>Sabina Mueller</cp:lastModifiedBy>
  <cp:revision>12</cp:revision>
  <dcterms:created xsi:type="dcterms:W3CDTF">2019-04-08T10:53:01Z</dcterms:created>
  <dcterms:modified xsi:type="dcterms:W3CDTF">2019-04-19T12:37:22Z</dcterms:modified>
</cp:coreProperties>
</file>